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>
      <p:cViewPr varScale="1">
        <p:scale>
          <a:sx n="107" d="100"/>
          <a:sy n="107" d="100"/>
        </p:scale>
        <p:origin x="166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D940A12-0221-4692-A332-993A4E76D940}" type="datetimeFigureOut">
              <a:rPr lang="en-US" smtClean="0"/>
              <a:t>1/15/17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C9F8337-5CFE-4D71-97A0-E1ABF39BB6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D54nTfLhRr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Internet Security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Introduction to Phishing and Viruses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50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r>
              <a:rPr lang="en-US" dirty="0" smtClean="0"/>
              <a:t>A Trojan Horse is usually a non-self-replicating program that contains dangerous code</a:t>
            </a:r>
          </a:p>
          <a:p>
            <a:endParaRPr lang="en-US" dirty="0" smtClean="0"/>
          </a:p>
          <a:p>
            <a:r>
              <a:rPr lang="en-US" dirty="0" smtClean="0"/>
              <a:t>This code, depending on the nature of the program, can cause loss or theft of data stored on the system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Trojan Horses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532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Trojan Horses disguise themselves in routine updates or seemingly harmless downloads</a:t>
            </a:r>
          </a:p>
          <a:p>
            <a:endParaRPr lang="en-US" dirty="0" smtClean="0"/>
          </a:p>
          <a:p>
            <a:r>
              <a:rPr lang="en-US" dirty="0" smtClean="0"/>
              <a:t>Once they have been introduced to a new system they act as a sort of “backdoor”</a:t>
            </a:r>
          </a:p>
          <a:p>
            <a:endParaRPr lang="en-US" dirty="0" smtClean="0"/>
          </a:p>
          <a:p>
            <a:r>
              <a:rPr lang="en-US" dirty="0" smtClean="0"/>
              <a:t>The program will contact a distant controller once it has unauthorized access to the affected computer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They Work?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44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Trojan Horses are not just limited to laptops and desktop computers.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Here is a demo of a simple Trojan Horse that could be in your phone. </a:t>
            </a:r>
          </a:p>
          <a:p>
            <a:endParaRPr lang="en-US" dirty="0" smtClean="0"/>
          </a:p>
          <a:p>
            <a:r>
              <a:rPr lang="en-US" dirty="0"/>
              <a:t>https://www.youtube.com/watch?v=eEcz0XszEic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an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143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What did you learn?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56037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645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dirty="0" smtClean="0"/>
              <a:t>What are three types of malware and what do they do?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891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dirty="0" smtClean="0"/>
              <a:t>What is the most common way for someone to become a victim of phishing scam/How to hackers trick users?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74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416491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4400" dirty="0" smtClean="0"/>
              <a:t>How can you avoid </a:t>
            </a:r>
            <a:r>
              <a:rPr lang="en-US" sz="4400" dirty="0"/>
              <a:t>p</a:t>
            </a:r>
            <a:r>
              <a:rPr lang="en-US" sz="4400" dirty="0" smtClean="0"/>
              <a:t>hishing scams?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#3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72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r>
              <a:rPr lang="en-US" dirty="0" smtClean="0"/>
              <a:t>The internet is a dangerous area that is open to all users to exchange information without protection and is prone to attacks like viruses, worms, </a:t>
            </a:r>
            <a:r>
              <a:rPr lang="en-US" dirty="0"/>
              <a:t>T</a:t>
            </a:r>
            <a:r>
              <a:rPr lang="en-US" dirty="0" smtClean="0"/>
              <a:t>rojan horses, etc.</a:t>
            </a:r>
          </a:p>
          <a:p>
            <a:endParaRPr lang="en-US" dirty="0" smtClean="0"/>
          </a:p>
          <a:p>
            <a:r>
              <a:rPr lang="en-US" dirty="0" smtClean="0"/>
              <a:t>The purpose of internet security is to create rules for users to follow to have a safe browsing experience.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Internet Security?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16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/>
          <a:lstStyle/>
          <a:p>
            <a:r>
              <a:rPr lang="en-US" dirty="0" smtClean="0"/>
              <a:t>Viruses - programs that can replicate their structures by infecting other files on a computer. Commonly used to take over a system and steal data (usernames, passwords, etc.)</a:t>
            </a:r>
          </a:p>
          <a:p>
            <a:endParaRPr lang="en-US" dirty="0" smtClean="0"/>
          </a:p>
          <a:p>
            <a:r>
              <a:rPr lang="en-US" dirty="0" smtClean="0"/>
              <a:t>Worms – programs that replicate themselves through a computer and damage its structure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Malware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97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r>
              <a:rPr lang="en-US" dirty="0" smtClean="0"/>
              <a:t>Trojan Horse – a program that appears friendly, sometimes hiding inside a commonly downloaded program, attacks a system after it is downloaded</a:t>
            </a:r>
          </a:p>
          <a:p>
            <a:endParaRPr lang="en-US" dirty="0" smtClean="0"/>
          </a:p>
          <a:p>
            <a:r>
              <a:rPr lang="en-US" dirty="0" smtClean="0"/>
              <a:t>Spyware – a program that monitors user activity and reports it to other parties without user consent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Malware (cont.)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85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“Phishing” is defined as the attempt to acquire sensitive information (username, password, credit cards) by posing as a trustworthy party.</a:t>
            </a:r>
          </a:p>
          <a:p>
            <a:endParaRPr lang="en-US" dirty="0" smtClean="0"/>
          </a:p>
          <a:p>
            <a:r>
              <a:rPr lang="en-US" dirty="0" smtClean="0"/>
              <a:t>The surge of social media pages (Facebook, Twitter, </a:t>
            </a:r>
            <a:r>
              <a:rPr lang="en-US" dirty="0" err="1" smtClean="0"/>
              <a:t>Instagram</a:t>
            </a:r>
            <a:r>
              <a:rPr lang="en-US" dirty="0" smtClean="0"/>
              <a:t>) has made it much easier for hackers to find user information and steal that information.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 to Phishing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436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phishing scams come in the form of emails.</a:t>
            </a:r>
          </a:p>
          <a:p>
            <a:endParaRPr lang="en-US" dirty="0" smtClean="0"/>
          </a:p>
          <a:p>
            <a:r>
              <a:rPr lang="en-US" dirty="0" smtClean="0"/>
              <a:t>These letters will appear to be from a reliable source (a bank, a social media account) and will have a link that also looks legitimate</a:t>
            </a:r>
          </a:p>
          <a:p>
            <a:endParaRPr lang="en-US" dirty="0" smtClean="0"/>
          </a:p>
          <a:p>
            <a:r>
              <a:rPr lang="en-US" dirty="0" smtClean="0"/>
              <a:t>This link will direct the user to the website where they entre personal information that is sent to the dangerous source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</a:t>
            </a:r>
            <a:r>
              <a:rPr lang="en-US" dirty="0"/>
              <a:t>S</a:t>
            </a:r>
            <a:r>
              <a:rPr lang="en-US" dirty="0" smtClean="0"/>
              <a:t>pot Phishing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39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2971800" cy="4330891"/>
          </a:xfrm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There are a few tips and tricks that you can use to avoid the scams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Spot Phishing (cont.)</a:t>
            </a:r>
            <a:endParaRPr lang="en-US" dirty="0"/>
          </a:p>
        </p:txBody>
      </p:sp>
      <p:pic>
        <p:nvPicPr>
          <p:cNvPr id="1026" name="Picture 2" descr="C:\Users\Sonny\Desktop\Phish-example-April2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295400"/>
            <a:ext cx="5486400" cy="5055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41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/>
          <a:lstStyle/>
          <a:p>
            <a:r>
              <a:rPr lang="en-US" dirty="0" smtClean="0"/>
              <a:t>Check for random or careless misspellings in the email</a:t>
            </a:r>
          </a:p>
          <a:p>
            <a:endParaRPr lang="en-US" dirty="0" smtClean="0"/>
          </a:p>
          <a:p>
            <a:r>
              <a:rPr lang="en-US" dirty="0" smtClean="0"/>
              <a:t>Remember who is supposed to be sending the email (if the school is mailing you, they would not ask for a username and password)</a:t>
            </a:r>
          </a:p>
          <a:p>
            <a:endParaRPr lang="en-US" dirty="0" smtClean="0"/>
          </a:p>
          <a:p>
            <a:r>
              <a:rPr lang="en-US" dirty="0" smtClean="0"/>
              <a:t>Check the link before clicking (hover the cursor over the link and see if the address at the bottom of the screen matches the link)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Phishing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640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02291"/>
          </a:xfrm>
        </p:spPr>
        <p:txBody>
          <a:bodyPr/>
          <a:lstStyle/>
          <a:p>
            <a:r>
              <a:rPr lang="en-US" dirty="0" smtClean="0"/>
              <a:t>This is a demo of an actual phishing site that was live for a while, but has fortunately been removed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www.youtube.com/watch?v=D54nTfLhRr4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See it in 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31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148</TotalTime>
  <Words>579</Words>
  <Application>Microsoft Macintosh PowerPoint</Application>
  <PresentationFormat>On-screen Show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Lucida Sans Unicode</vt:lpstr>
      <vt:lpstr>Verdana</vt:lpstr>
      <vt:lpstr>Wingdings 2</vt:lpstr>
      <vt:lpstr>Wingdings 3</vt:lpstr>
      <vt:lpstr>Concourse</vt:lpstr>
      <vt:lpstr>Internet Security</vt:lpstr>
      <vt:lpstr>What is Internet Security?</vt:lpstr>
      <vt:lpstr>Examples of Malware</vt:lpstr>
      <vt:lpstr>Examples of Malware (cont.)</vt:lpstr>
      <vt:lpstr>Intro to Phishing</vt:lpstr>
      <vt:lpstr>How to Spot Phishing</vt:lpstr>
      <vt:lpstr>How to Spot Phishing (cont.)</vt:lpstr>
      <vt:lpstr>How to Avoid Phishing</vt:lpstr>
      <vt:lpstr>Lets See it in Action</vt:lpstr>
      <vt:lpstr>Introduction to Trojan Horses</vt:lpstr>
      <vt:lpstr>How do They Work?</vt:lpstr>
      <vt:lpstr>Here is an Example</vt:lpstr>
      <vt:lpstr>What did you learn?</vt:lpstr>
      <vt:lpstr>Question #1</vt:lpstr>
      <vt:lpstr>Question #2</vt:lpstr>
      <vt:lpstr>Question #3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Security</dc:title>
  <dc:creator>Owner</dc:creator>
  <cp:lastModifiedBy>Microsoft Office User</cp:lastModifiedBy>
  <cp:revision>11</cp:revision>
  <dcterms:created xsi:type="dcterms:W3CDTF">2014-06-10T00:09:07Z</dcterms:created>
  <dcterms:modified xsi:type="dcterms:W3CDTF">2017-01-16T03:02:21Z</dcterms:modified>
</cp:coreProperties>
</file>